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ycorps.org/articles/9-humanitarian-crises-we-cant-ignore-year" TargetMode="External"/><Relationship Id="rId2" Type="http://schemas.openxmlformats.org/officeDocument/2006/relationships/hyperlink" Target="https://www.youtube.com/watch?v=axwXhqKQz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am.org/" TargetMode="External"/><Relationship Id="rId5" Type="http://schemas.openxmlformats.org/officeDocument/2006/relationships/hyperlink" Target="http://www.unocha.org/" TargetMode="External"/><Relationship Id="rId4" Type="http://schemas.openxmlformats.org/officeDocument/2006/relationships/hyperlink" Target="https://www.amnestyusa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390A-E31D-4902-8E42-ADCD9CD77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2D7DC-35D1-49D0-A66E-B6689D72F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Present </a:t>
            </a:r>
          </a:p>
        </p:txBody>
      </p:sp>
    </p:spTree>
    <p:extLst>
      <p:ext uri="{BB962C8B-B14F-4D97-AF65-F5344CB8AC3E}">
        <p14:creationId xmlns:p14="http://schemas.microsoft.com/office/powerpoint/2010/main" val="329372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83CB-1B88-4461-B24A-04312220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Points of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B60A-4A29-4DC6-9F29-D5A5A978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topics that can be helpful include the following:</a:t>
            </a:r>
          </a:p>
          <a:p>
            <a:pPr lvl="1"/>
            <a:r>
              <a:rPr lang="en-US" dirty="0"/>
              <a:t>Matters of Political Instability</a:t>
            </a:r>
          </a:p>
          <a:p>
            <a:pPr lvl="1"/>
            <a:r>
              <a:rPr lang="en-US" dirty="0"/>
              <a:t>Examples of civilian suffering (poverty, famine, poor living conditions, etc.)</a:t>
            </a:r>
          </a:p>
          <a:p>
            <a:pPr lvl="1"/>
            <a:r>
              <a:rPr lang="en-US" dirty="0"/>
              <a:t>Outright violations of human rights</a:t>
            </a:r>
          </a:p>
          <a:p>
            <a:pPr lvl="1"/>
            <a:r>
              <a:rPr lang="en-US" dirty="0"/>
              <a:t>Things done by international organizations or NGOs to help the situation (UN, Red Cross/Crescent/Crystal, Amnesty International, etc.)</a:t>
            </a:r>
          </a:p>
          <a:p>
            <a:pPr lvl="1"/>
            <a:r>
              <a:rPr lang="en-US" dirty="0"/>
              <a:t>Potential ways these problems can be solved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3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AE98-F901-4AC6-B5B3-DD469B31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Media &amp; Helpful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8C53-1A2A-4B78-AE6C-EC6DD161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Documentaries (1-15 mins): [18:11] </a:t>
            </a:r>
            <a:r>
              <a:rPr lang="en-US" dirty="0">
                <a:hlinkClick r:id="rId2"/>
              </a:rPr>
              <a:t>https://www.youtube.com/watch?v=axwXhqKQzIs</a:t>
            </a:r>
            <a:endParaRPr lang="en-US" dirty="0"/>
          </a:p>
          <a:p>
            <a:r>
              <a:rPr lang="en-US" dirty="0"/>
              <a:t>Articles: </a:t>
            </a:r>
            <a:r>
              <a:rPr lang="en-US" dirty="0">
                <a:hlinkClick r:id="rId3"/>
              </a:rPr>
              <a:t>https://www.mercycorps.org/articles/9-humanitarian-crises-we-cant-ignore-year</a:t>
            </a:r>
            <a:endParaRPr lang="en-US" dirty="0"/>
          </a:p>
          <a:p>
            <a:r>
              <a:rPr lang="en-US" dirty="0">
                <a:hlinkClick r:id="rId4"/>
              </a:rPr>
              <a:t>https://www.amnestyusa.org/</a:t>
            </a:r>
            <a:endParaRPr lang="en-US" dirty="0"/>
          </a:p>
          <a:p>
            <a:r>
              <a:rPr lang="en-US" dirty="0">
                <a:hlinkClick r:id="rId5"/>
              </a:rPr>
              <a:t>http://www.unocha.org/</a:t>
            </a:r>
            <a:endParaRPr lang="en-US" dirty="0"/>
          </a:p>
          <a:p>
            <a:r>
              <a:rPr lang="en-US" dirty="0">
                <a:hlinkClick r:id="rId6"/>
              </a:rPr>
              <a:t>https://www.oxfam.org/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4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6B71-6EC8-4510-ABA0-F58BDD1D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7605E-AD4B-495E-8174-40B31FE93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a brief explanation of a country’s governmental structure and/or political history may provide some insight into the reasoning behind their problems</a:t>
            </a:r>
          </a:p>
          <a:p>
            <a:r>
              <a:rPr lang="en-US" dirty="0"/>
              <a:t>All of these examples aren’t requirements and can easily be altered for a certain area’s needs</a:t>
            </a:r>
          </a:p>
          <a:p>
            <a:r>
              <a:rPr lang="en-US" dirty="0"/>
              <a:t>Presentations don’t have to be lengthy, nor do they have to be difficult.</a:t>
            </a:r>
          </a:p>
        </p:txBody>
      </p:sp>
    </p:spTree>
    <p:extLst>
      <p:ext uri="{BB962C8B-B14F-4D97-AF65-F5344CB8AC3E}">
        <p14:creationId xmlns:p14="http://schemas.microsoft.com/office/powerpoint/2010/main" val="1396266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198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Global Society</vt:lpstr>
      <vt:lpstr>Essential Points of Speaking</vt:lpstr>
      <vt:lpstr>Examples of Media &amp; Helpful Sources</vt:lpstr>
      <vt:lpstr>Final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Society</dc:title>
  <dc:creator>Will Mitchell</dc:creator>
  <cp:lastModifiedBy>Will Mitchell</cp:lastModifiedBy>
  <cp:revision>6</cp:revision>
  <dcterms:created xsi:type="dcterms:W3CDTF">2017-10-11T01:05:53Z</dcterms:created>
  <dcterms:modified xsi:type="dcterms:W3CDTF">2017-10-11T02:04:30Z</dcterms:modified>
</cp:coreProperties>
</file>